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Merriweather" panose="020B0604020202020204" charset="0"/>
      <p:regular r:id="rId9"/>
      <p:bold r:id="rId10"/>
      <p:italic r:id="rId11"/>
      <p:boldItalic r:id="rId12"/>
    </p:embeddedFont>
    <p:embeddedFont>
      <p:font typeface="Roboto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63" y="40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2.jp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7b0c5713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7b0c5713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a7b0c57130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a7b0c57130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a7b0c5713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a7b0c5713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7b0c5713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7b0c5713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7b0c5713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7b0c5713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lin ang="5400012" scaled="0"/>
        </a:gra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triathlon  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Group 1: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Jenni, Griffin, Angaya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3: Agility </a:t>
            </a: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018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Sensor Data Diagram 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3">
            <a:alphaModFix/>
          </a:blip>
          <a:srcRect t="46175"/>
          <a:stretch/>
        </p:blipFill>
        <p:spPr>
          <a:xfrm>
            <a:off x="429850" y="1692850"/>
            <a:ext cx="3369620" cy="30922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>
            <a:off x="4707050" y="568375"/>
            <a:ext cx="3077100" cy="5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➔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Block Code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 rotWithShape="1">
          <a:blip r:embed="rId4">
            <a:alphaModFix/>
          </a:blip>
          <a:srcRect t="2106" b="24493"/>
          <a:stretch/>
        </p:blipFill>
        <p:spPr>
          <a:xfrm>
            <a:off x="4815675" y="1012150"/>
            <a:ext cx="2890050" cy="3772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of Sprint 3 </a:t>
            </a:r>
            <a:endParaRPr/>
          </a:p>
        </p:txBody>
      </p:sp>
      <p:pic>
        <p:nvPicPr>
          <p:cNvPr id="2" name="Sprint 3 Video">
            <a:hlinkClick r:id="" action="ppaction://media"/>
            <a:extLst>
              <a:ext uri="{FF2B5EF4-FFF2-40B4-BE49-F238E27FC236}">
                <a16:creationId xmlns:a16="http://schemas.microsoft.com/office/drawing/2014/main" id="{7542945B-D76C-4311-9664-80F50939E9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03999" y="1047041"/>
            <a:ext cx="2615992" cy="37936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25" y="2917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 we learned </a:t>
            </a:r>
            <a:endParaRPr sz="2400"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137000" y="1221500"/>
            <a:ext cx="382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Since we could not physically meet, we had to be in constant communication 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 We had to divide responsibilities to make sure everything in the project got completed 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We realized that we would not get everything right on the first attempt 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The more specific the functional requirements were, the more challenging it was to create the an effective  program.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4532775" y="1383175"/>
            <a:ext cx="4131900" cy="34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➔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We could have worked on our time management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◆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Ran into a couple problems that were, unexpectedly, more time consuming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➔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Be more organized in creating the SDD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➔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Change individual roles in the project every sprint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4532775" y="278950"/>
            <a:ext cx="40533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erriweather"/>
                <a:ea typeface="Merriweather"/>
                <a:cs typeface="Merriweather"/>
                <a:sym typeface="Merriweather"/>
              </a:rPr>
              <a:t>What we would do differently 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Faced</a:t>
            </a:r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837600" cy="39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Robot not connecting to bluetooth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Robot not being consistent with its movement 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Program</a:t>
            </a:r>
            <a:endParaRPr sz="1400">
              <a:solidFill>
                <a:srgbClr val="FFFF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◆"/>
            </a:pPr>
            <a:r>
              <a:rPr lang="en" sz="1400">
                <a:solidFill>
                  <a:srgbClr val="FFFFFF"/>
                </a:solidFill>
              </a:rPr>
              <a:t>Aim feature</a:t>
            </a:r>
            <a:endParaRPr sz="1400">
              <a:solidFill>
                <a:srgbClr val="FFFF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◆"/>
            </a:pPr>
            <a:r>
              <a:rPr lang="en" sz="1400">
                <a:solidFill>
                  <a:srgbClr val="FFFFFF"/>
                </a:solidFill>
              </a:rPr>
              <a:t>Block code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Space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The surface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Lack of resources (specifically in agility course)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50725" y="335300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Roles of each team member </a:t>
            </a:r>
            <a:endParaRPr sz="2400"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07200" cy="37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u="sng">
                <a:solidFill>
                  <a:srgbClr val="FFFFFF"/>
                </a:solidFill>
              </a:rPr>
              <a:t>Jenni:</a:t>
            </a:r>
            <a:endParaRPr sz="1400" b="1" u="sng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Complete the SDD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Flowcharts 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Creating the GitHub Repository</a:t>
            </a:r>
            <a:endParaRPr sz="14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b="1" u="sng">
                <a:solidFill>
                  <a:srgbClr val="FFFFFF"/>
                </a:solidFill>
              </a:rPr>
              <a:t>Griffin:</a:t>
            </a:r>
            <a:endParaRPr sz="1400" b="1" u="sng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Owner of the robot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Programmed the robot/censor data</a:t>
            </a:r>
            <a:endParaRPr sz="1400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r>
              <a:rPr lang="en" sz="1400">
                <a:solidFill>
                  <a:srgbClr val="FFFFFF"/>
                </a:solidFill>
              </a:rPr>
              <a:t>Course set up</a:t>
            </a:r>
            <a:endParaRPr sz="14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b="1" u="sng">
                <a:solidFill>
                  <a:srgbClr val="FFFFFF"/>
                </a:solidFill>
              </a:rPr>
              <a:t>Angaya:</a:t>
            </a:r>
            <a:endParaRPr sz="1400" b="1" u="sng">
              <a:solidFill>
                <a:srgbClr val="FFFFFF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➔"/>
            </a:pPr>
            <a:endParaRPr sz="1400" b="1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192</Words>
  <Application>Microsoft Office PowerPoint</Application>
  <PresentationFormat>On-screen Show (16:9)</PresentationFormat>
  <Paragraphs>36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Roboto</vt:lpstr>
      <vt:lpstr>Merriweather</vt:lpstr>
      <vt:lpstr>Paradigm</vt:lpstr>
      <vt:lpstr>Sprint triathlon  </vt:lpstr>
      <vt:lpstr>Sprint 3: Agility </vt:lpstr>
      <vt:lpstr>Video of Sprint 3 </vt:lpstr>
      <vt:lpstr>What we learned </vt:lpstr>
      <vt:lpstr>Challenges Faced</vt:lpstr>
      <vt:lpstr>Roles of each team member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triathlon  </dc:title>
  <cp:lastModifiedBy>Jenni C. Atz</cp:lastModifiedBy>
  <cp:revision>2</cp:revision>
  <dcterms:modified xsi:type="dcterms:W3CDTF">2020-12-08T18:08:34Z</dcterms:modified>
</cp:coreProperties>
</file>